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4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05" autoAdjust="0"/>
    <p:restoredTop sz="94660"/>
  </p:normalViewPr>
  <p:slideViewPr>
    <p:cSldViewPr snapToGrid="0">
      <p:cViewPr varScale="1">
        <p:scale>
          <a:sx n="168" d="100"/>
          <a:sy n="168" d="100"/>
        </p:scale>
        <p:origin x="2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pPr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7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9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2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3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1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3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799C-21D1-486F-B096-B2AE5639CBB5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4799C-21D1-486F-B096-B2AE5639CBB5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5438A-2FDE-463A-A8AE-E8CE57359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5985F6-D558-EE8E-07E1-974D214CA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261" y="1147307"/>
            <a:ext cx="6447098" cy="1202355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325A0A-DE49-55F1-FF3D-9923C15C8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261" y="2571750"/>
            <a:ext cx="6447098" cy="142444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4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792A1-5F2E-6071-C934-DF17B23B38DD}"/>
              </a:ext>
            </a:extLst>
          </p:cNvPr>
          <p:cNvSpPr txBox="1"/>
          <p:nvPr/>
        </p:nvSpPr>
        <p:spPr>
          <a:xfrm>
            <a:off x="2025570" y="439838"/>
            <a:ext cx="4641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DC0E2-EC4F-2EBB-523B-6818D56E0C1C}"/>
              </a:ext>
            </a:extLst>
          </p:cNvPr>
          <p:cNvSpPr txBox="1"/>
          <p:nvPr/>
        </p:nvSpPr>
        <p:spPr>
          <a:xfrm>
            <a:off x="2025570" y="1001330"/>
            <a:ext cx="6435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404958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792A1-5F2E-6071-C934-DF17B23B38DD}"/>
              </a:ext>
            </a:extLst>
          </p:cNvPr>
          <p:cNvSpPr txBox="1"/>
          <p:nvPr/>
        </p:nvSpPr>
        <p:spPr>
          <a:xfrm>
            <a:off x="1076446" y="439838"/>
            <a:ext cx="4641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TitleT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DC0E2-EC4F-2EBB-523B-6818D56E0C1C}"/>
              </a:ext>
            </a:extLst>
          </p:cNvPr>
          <p:cNvSpPr txBox="1"/>
          <p:nvPr/>
        </p:nvSpPr>
        <p:spPr>
          <a:xfrm>
            <a:off x="1076446" y="1001330"/>
            <a:ext cx="327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Body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9AE04-4079-052D-4808-FBB031A9F848}"/>
              </a:ext>
            </a:extLst>
          </p:cNvPr>
          <p:cNvSpPr txBox="1"/>
          <p:nvPr/>
        </p:nvSpPr>
        <p:spPr>
          <a:xfrm>
            <a:off x="4791921" y="1001330"/>
            <a:ext cx="327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65992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792A1-5F2E-6071-C934-DF17B23B38DD}"/>
              </a:ext>
            </a:extLst>
          </p:cNvPr>
          <p:cNvSpPr txBox="1"/>
          <p:nvPr/>
        </p:nvSpPr>
        <p:spPr>
          <a:xfrm>
            <a:off x="544010" y="439838"/>
            <a:ext cx="4641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DC0E2-EC4F-2EBB-523B-6818D56E0C1C}"/>
              </a:ext>
            </a:extLst>
          </p:cNvPr>
          <p:cNvSpPr txBox="1"/>
          <p:nvPr/>
        </p:nvSpPr>
        <p:spPr>
          <a:xfrm>
            <a:off x="544010" y="1001330"/>
            <a:ext cx="6435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999763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792A1-5F2E-6071-C934-DF17B23B38DD}"/>
              </a:ext>
            </a:extLst>
          </p:cNvPr>
          <p:cNvSpPr txBox="1"/>
          <p:nvPr/>
        </p:nvSpPr>
        <p:spPr>
          <a:xfrm>
            <a:off x="2254170" y="439838"/>
            <a:ext cx="4641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DC0E2-EC4F-2EBB-523B-6818D56E0C1C}"/>
              </a:ext>
            </a:extLst>
          </p:cNvPr>
          <p:cNvSpPr txBox="1"/>
          <p:nvPr/>
        </p:nvSpPr>
        <p:spPr>
          <a:xfrm>
            <a:off x="2254170" y="1001330"/>
            <a:ext cx="6435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41920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761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YN_PowerPoint_Template" id="{1B454C92-E95F-D849-AB36-B6D2CF5C104C}" vid="{2D37AF70-8B58-3943-853F-DE2E01BA87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9</Words>
  <Application>Microsoft Macintosh PowerPoint</Application>
  <PresentationFormat>On-screen Show (16:9)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Kennon, Leslie</dc:creator>
  <cp:lastModifiedBy>Kennon, Leslie</cp:lastModifiedBy>
  <cp:revision>1</cp:revision>
  <dcterms:created xsi:type="dcterms:W3CDTF">2023-05-08T21:33:30Z</dcterms:created>
  <dcterms:modified xsi:type="dcterms:W3CDTF">2023-05-08T21:37:18Z</dcterms:modified>
</cp:coreProperties>
</file>