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888"/>
    <a:srgbClr val="F2B090"/>
    <a:srgbClr val="EC3F21"/>
    <a:srgbClr val="E6FE74"/>
    <a:srgbClr val="35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734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dock, Anh T." userId="2fdc5d29-514c-4646-9339-981ff73ea21b" providerId="ADAL" clId="{73F728D9-DCE7-489F-AD59-15416D442C6D}"/>
    <pc:docChg chg="undo custSel delSld modMainMaster">
      <pc:chgData name="Braddock, Anh T." userId="2fdc5d29-514c-4646-9339-981ff73ea21b" providerId="ADAL" clId="{73F728D9-DCE7-489F-AD59-15416D442C6D}" dt="2024-03-14T15:52:00.617" v="28" actId="14100"/>
      <pc:docMkLst>
        <pc:docMk/>
      </pc:docMkLst>
      <pc:sldChg chg="del">
        <pc:chgData name="Braddock, Anh T." userId="2fdc5d29-514c-4646-9339-981ff73ea21b" providerId="ADAL" clId="{73F728D9-DCE7-489F-AD59-15416D442C6D}" dt="2024-03-14T15:50:53.427" v="27" actId="2696"/>
        <pc:sldMkLst>
          <pc:docMk/>
          <pc:sldMk cId="3959985968" sldId="257"/>
        </pc:sldMkLst>
      </pc:sldChg>
      <pc:sldMasterChg chg="modSldLayout">
        <pc:chgData name="Braddock, Anh T." userId="2fdc5d29-514c-4646-9339-981ff73ea21b" providerId="ADAL" clId="{73F728D9-DCE7-489F-AD59-15416D442C6D}" dt="2024-03-14T15:52:00.617" v="28" actId="14100"/>
        <pc:sldMasterMkLst>
          <pc:docMk/>
          <pc:sldMasterMk cId="435821038" sldId="2147483648"/>
        </pc:sldMasterMkLst>
        <pc:sldLayoutChg chg="modSp">
          <pc:chgData name="Braddock, Anh T." userId="2fdc5d29-514c-4646-9339-981ff73ea21b" providerId="ADAL" clId="{73F728D9-DCE7-489F-AD59-15416D442C6D}" dt="2024-03-14T15:52:00.617" v="28" actId="14100"/>
          <pc:sldLayoutMkLst>
            <pc:docMk/>
            <pc:sldMasterMk cId="435821038" sldId="2147483648"/>
            <pc:sldLayoutMk cId="3691757338" sldId="2147483654"/>
          </pc:sldLayoutMkLst>
          <pc:spChg chg="mod">
            <ac:chgData name="Braddock, Anh T." userId="2fdc5d29-514c-4646-9339-981ff73ea21b" providerId="ADAL" clId="{73F728D9-DCE7-489F-AD59-15416D442C6D}" dt="2024-03-14T15:52:00.617" v="28" actId="14100"/>
            <ac:spMkLst>
              <pc:docMk/>
              <pc:sldMasterMk cId="435821038" sldId="2147483648"/>
              <pc:sldLayoutMk cId="3691757338" sldId="2147483654"/>
              <ac:spMk id="2" creationId="{E0BCAB77-803F-4380-A762-E1A58F9D3703}"/>
            </ac:spMkLst>
          </pc:spChg>
        </pc:sldLayoutChg>
        <pc:sldLayoutChg chg="addSp delSp modSp">
          <pc:chgData name="Braddock, Anh T." userId="2fdc5d29-514c-4646-9339-981ff73ea21b" providerId="ADAL" clId="{73F728D9-DCE7-489F-AD59-15416D442C6D}" dt="2024-03-14T15:50:12.091" v="21" actId="167"/>
          <pc:sldLayoutMkLst>
            <pc:docMk/>
            <pc:sldMasterMk cId="435821038" sldId="2147483648"/>
            <pc:sldLayoutMk cId="3413419226" sldId="2147483663"/>
          </pc:sldLayoutMkLst>
          <pc:spChg chg="mod">
            <ac:chgData name="Braddock, Anh T." userId="2fdc5d29-514c-4646-9339-981ff73ea21b" providerId="ADAL" clId="{73F728D9-DCE7-489F-AD59-15416D442C6D}" dt="2024-03-14T15:49:39.197" v="16" actId="1036"/>
            <ac:spMkLst>
              <pc:docMk/>
              <pc:sldMasterMk cId="435821038" sldId="2147483648"/>
              <pc:sldLayoutMk cId="3413419226" sldId="2147483663"/>
              <ac:spMk id="2" creationId="{71AD984E-9775-4DB9-A11D-3FE5CC4F8A47}"/>
            </ac:spMkLst>
          </pc:spChg>
          <pc:spChg chg="del">
            <ac:chgData name="Braddock, Anh T." userId="2fdc5d29-514c-4646-9339-981ff73ea21b" providerId="ADAL" clId="{73F728D9-DCE7-489F-AD59-15416D442C6D}" dt="2024-03-14T15:49:17.847" v="7" actId="478"/>
            <ac:spMkLst>
              <pc:docMk/>
              <pc:sldMasterMk cId="435821038" sldId="2147483648"/>
              <pc:sldLayoutMk cId="3413419226" sldId="2147483663"/>
              <ac:spMk id="3" creationId="{F5B682A4-EF00-42B7-BA93-1A4917B11584}"/>
            </ac:spMkLst>
          </pc:spChg>
          <pc:spChg chg="add mod ord">
            <ac:chgData name="Braddock, Anh T." userId="2fdc5d29-514c-4646-9339-981ff73ea21b" providerId="ADAL" clId="{73F728D9-DCE7-489F-AD59-15416D442C6D}" dt="2024-03-14T15:50:12.091" v="21" actId="167"/>
            <ac:spMkLst>
              <pc:docMk/>
              <pc:sldMasterMk cId="435821038" sldId="2147483648"/>
              <pc:sldLayoutMk cId="3413419226" sldId="2147483663"/>
              <ac:spMk id="7" creationId="{3BAF2C62-084F-4C14-B49B-826DF584C93A}"/>
            </ac:spMkLst>
          </pc:spChg>
          <pc:picChg chg="del">
            <ac:chgData name="Braddock, Anh T." userId="2fdc5d29-514c-4646-9339-981ff73ea21b" providerId="ADAL" clId="{73F728D9-DCE7-489F-AD59-15416D442C6D}" dt="2024-03-14T15:48:55.884" v="0" actId="478"/>
            <ac:picMkLst>
              <pc:docMk/>
              <pc:sldMasterMk cId="435821038" sldId="2147483648"/>
              <pc:sldLayoutMk cId="3413419226" sldId="2147483663"/>
              <ac:picMk id="5" creationId="{F4FCD99D-3DD9-46CC-B1F9-78D8CF879475}"/>
            </ac:picMkLst>
          </pc:picChg>
          <pc:picChg chg="add mod ord">
            <ac:chgData name="Braddock, Anh T." userId="2fdc5d29-514c-4646-9339-981ff73ea21b" providerId="ADAL" clId="{73F728D9-DCE7-489F-AD59-15416D442C6D}" dt="2024-03-14T15:49:12.434" v="6" actId="167"/>
            <ac:picMkLst>
              <pc:docMk/>
              <pc:sldMasterMk cId="435821038" sldId="2147483648"/>
              <pc:sldLayoutMk cId="3413419226" sldId="2147483663"/>
              <ac:picMk id="6" creationId="{81FE59C0-B91D-42ED-A214-5772A4B99A1B}"/>
            </ac:picMkLst>
          </pc:picChg>
        </pc:sldLayoutChg>
        <pc:sldLayoutChg chg="addSp delSp modSp">
          <pc:chgData name="Braddock, Anh T." userId="2fdc5d29-514c-4646-9339-981ff73ea21b" providerId="ADAL" clId="{73F728D9-DCE7-489F-AD59-15416D442C6D}" dt="2024-03-14T15:50:34.909" v="26"/>
          <pc:sldLayoutMkLst>
            <pc:docMk/>
            <pc:sldMasterMk cId="435821038" sldId="2147483648"/>
            <pc:sldLayoutMk cId="2570146798" sldId="2147483664"/>
          </pc:sldLayoutMkLst>
          <pc:spChg chg="del">
            <ac:chgData name="Braddock, Anh T." userId="2fdc5d29-514c-4646-9339-981ff73ea21b" providerId="ADAL" clId="{73F728D9-DCE7-489F-AD59-15416D442C6D}" dt="2024-03-14T15:50:28.117" v="22" actId="478"/>
            <ac:spMkLst>
              <pc:docMk/>
              <pc:sldMasterMk cId="435821038" sldId="2147483648"/>
              <pc:sldLayoutMk cId="2570146798" sldId="2147483664"/>
              <ac:spMk id="2" creationId="{027598CF-A70A-4F1C-A3BA-CFBA2D6932AB}"/>
            </ac:spMkLst>
          </pc:spChg>
          <pc:spChg chg="del">
            <ac:chgData name="Braddock, Anh T." userId="2fdc5d29-514c-4646-9339-981ff73ea21b" providerId="ADAL" clId="{73F728D9-DCE7-489F-AD59-15416D442C6D}" dt="2024-03-14T15:50:32.117" v="25" actId="478"/>
            <ac:spMkLst>
              <pc:docMk/>
              <pc:sldMasterMk cId="435821038" sldId="2147483648"/>
              <pc:sldLayoutMk cId="2570146798" sldId="2147483664"/>
              <ac:spMk id="3" creationId="{898EAF45-A1B4-4779-883A-7741060751F9}"/>
            </ac:spMkLst>
          </pc:spChg>
          <pc:spChg chg="del">
            <ac:chgData name="Braddock, Anh T." userId="2fdc5d29-514c-4646-9339-981ff73ea21b" providerId="ADAL" clId="{73F728D9-DCE7-489F-AD59-15416D442C6D}" dt="2024-03-14T15:50:30.741" v="24" actId="478"/>
            <ac:spMkLst>
              <pc:docMk/>
              <pc:sldMasterMk cId="435821038" sldId="2147483648"/>
              <pc:sldLayoutMk cId="2570146798" sldId="2147483664"/>
              <ac:spMk id="4" creationId="{AFDB7ED9-B5A7-421C-9834-83615563F555}"/>
            </ac:spMkLst>
          </pc:spChg>
          <pc:picChg chg="add mod">
            <ac:chgData name="Braddock, Anh T." userId="2fdc5d29-514c-4646-9339-981ff73ea21b" providerId="ADAL" clId="{73F728D9-DCE7-489F-AD59-15416D442C6D}" dt="2024-03-14T15:50:34.909" v="26"/>
            <ac:picMkLst>
              <pc:docMk/>
              <pc:sldMasterMk cId="435821038" sldId="2147483648"/>
              <pc:sldLayoutMk cId="2570146798" sldId="2147483664"/>
              <ac:picMk id="6" creationId="{ED46E0EC-DAE4-4DC4-962B-C3FCD0AC9C52}"/>
            </ac:picMkLst>
          </pc:picChg>
          <pc:picChg chg="del">
            <ac:chgData name="Braddock, Anh T." userId="2fdc5d29-514c-4646-9339-981ff73ea21b" providerId="ADAL" clId="{73F728D9-DCE7-489F-AD59-15416D442C6D}" dt="2024-03-14T15:50:29.324" v="23" actId="478"/>
            <ac:picMkLst>
              <pc:docMk/>
              <pc:sldMasterMk cId="435821038" sldId="2147483648"/>
              <pc:sldLayoutMk cId="2570146798" sldId="2147483664"/>
              <ac:picMk id="9" creationId="{DC70EBC2-526A-4593-B3E0-A274F9AD9A02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CFFA16-00FA-4AA6-8DAF-FA556704E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C15751-D44D-402C-B1A2-976F2AA61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463934"/>
            <a:ext cx="6675121" cy="1179627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rgbClr val="1218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DD79F-9EB7-42C6-9A81-779BBEBBE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43561"/>
            <a:ext cx="6675120" cy="747714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2188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73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87A9-362D-4425-860F-B339FB3D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736600"/>
            <a:ext cx="1046797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B56E8-268D-49EA-AAB2-B77379417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750" y="219710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79601-D62F-4146-81D9-1B41E5878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25" y="219710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5088F1-3DAD-4F07-A85A-E2141FBDC31A}"/>
              </a:ext>
            </a:extLst>
          </p:cNvPr>
          <p:cNvGrpSpPr/>
          <p:nvPr userDrawn="1"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0835E1D-F9D3-45CE-A390-F2D549BCBDB8}"/>
                </a:ext>
              </a:extLst>
            </p:cNvPr>
            <p:cNvSpPr/>
            <p:nvPr userDrawn="1"/>
          </p:nvSpPr>
          <p:spPr>
            <a:xfrm>
              <a:off x="-1" y="-1"/>
              <a:ext cx="657225" cy="657225"/>
            </a:xfrm>
            <a:prstGeom prst="rect">
              <a:avLst/>
            </a:prstGeom>
            <a:solidFill>
              <a:srgbClr val="E6FE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0A8B03-E1EF-4EC1-9519-B82CEEFD86C5}"/>
                </a:ext>
              </a:extLst>
            </p:cNvPr>
            <p:cNvSpPr/>
            <p:nvPr userDrawn="1"/>
          </p:nvSpPr>
          <p:spPr>
            <a:xfrm>
              <a:off x="11944350" y="0"/>
              <a:ext cx="247650" cy="5643561"/>
            </a:xfrm>
            <a:prstGeom prst="rect">
              <a:avLst/>
            </a:prstGeom>
            <a:solidFill>
              <a:srgbClr val="121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30E702-EBCB-4059-B86C-916B72B92BCE}"/>
                </a:ext>
              </a:extLst>
            </p:cNvPr>
            <p:cNvSpPr/>
            <p:nvPr userDrawn="1"/>
          </p:nvSpPr>
          <p:spPr>
            <a:xfrm>
              <a:off x="11944350" y="5643561"/>
              <a:ext cx="247650" cy="1214439"/>
            </a:xfrm>
            <a:prstGeom prst="rect">
              <a:avLst/>
            </a:prstGeom>
            <a:solidFill>
              <a:srgbClr val="EC3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1AD5AD-12B7-4E92-A576-3A66F44F452B}"/>
                </a:ext>
              </a:extLst>
            </p:cNvPr>
            <p:cNvSpPr/>
            <p:nvPr userDrawn="1"/>
          </p:nvSpPr>
          <p:spPr>
            <a:xfrm>
              <a:off x="657224" y="657224"/>
              <a:ext cx="247650" cy="247650"/>
            </a:xfrm>
            <a:prstGeom prst="rect">
              <a:avLst/>
            </a:prstGeom>
            <a:solidFill>
              <a:srgbClr val="F2B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582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BFB79-B193-4A25-9835-27374DEAECFC}"/>
              </a:ext>
            </a:extLst>
          </p:cNvPr>
          <p:cNvGrpSpPr/>
          <p:nvPr userDrawn="1"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4875F9-2579-4D2F-AFE4-62DBCC908948}"/>
                </a:ext>
              </a:extLst>
            </p:cNvPr>
            <p:cNvSpPr/>
            <p:nvPr userDrawn="1"/>
          </p:nvSpPr>
          <p:spPr>
            <a:xfrm>
              <a:off x="-1" y="-1"/>
              <a:ext cx="657225" cy="657225"/>
            </a:xfrm>
            <a:prstGeom prst="rect">
              <a:avLst/>
            </a:prstGeom>
            <a:solidFill>
              <a:srgbClr val="E6FE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F36127-404B-4F58-9CF0-FACB5A2CAA7D}"/>
                </a:ext>
              </a:extLst>
            </p:cNvPr>
            <p:cNvSpPr/>
            <p:nvPr userDrawn="1"/>
          </p:nvSpPr>
          <p:spPr>
            <a:xfrm>
              <a:off x="11944350" y="0"/>
              <a:ext cx="247650" cy="5643561"/>
            </a:xfrm>
            <a:prstGeom prst="rect">
              <a:avLst/>
            </a:prstGeom>
            <a:solidFill>
              <a:srgbClr val="121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37DBE7-4863-4A2F-B9C7-481786DA9392}"/>
                </a:ext>
              </a:extLst>
            </p:cNvPr>
            <p:cNvSpPr/>
            <p:nvPr userDrawn="1"/>
          </p:nvSpPr>
          <p:spPr>
            <a:xfrm>
              <a:off x="11944350" y="5643561"/>
              <a:ext cx="247650" cy="1214439"/>
            </a:xfrm>
            <a:prstGeom prst="rect">
              <a:avLst/>
            </a:prstGeom>
            <a:solidFill>
              <a:srgbClr val="EC3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42A261-8294-4BCE-90AF-21ECB0D3263E}"/>
                </a:ext>
              </a:extLst>
            </p:cNvPr>
            <p:cNvSpPr/>
            <p:nvPr userDrawn="1"/>
          </p:nvSpPr>
          <p:spPr>
            <a:xfrm>
              <a:off x="657224" y="657224"/>
              <a:ext cx="247650" cy="247650"/>
            </a:xfrm>
            <a:prstGeom prst="rect">
              <a:avLst/>
            </a:prstGeom>
            <a:solidFill>
              <a:srgbClr val="F2B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6E5487-BE59-4F51-96B5-7E6F0EF9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040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95031-AFFB-4BBB-8784-283EBA509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7643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2F90C-104E-4886-9C72-508DC228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0350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E2F53-E34C-447D-A9D1-77A687793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7643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6D353F-86C5-475F-9886-D99309F8A5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0350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23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037E4C-52FE-4940-8BC0-EE6EAE78F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CAB77-803F-4380-A762-E1A58F9D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0678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757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2588EB-FBED-4FEA-92DC-AC0C1B2EE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C24ED3-502C-4DC5-9E9A-3A8B8659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1806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F013-C5E0-4F3B-B935-A6C40DF4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350" y="987425"/>
            <a:ext cx="5410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D2E3A-F8E4-4257-9620-01465560D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81806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490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70EBC2-526A-4593-B3E0-A274F9AD9A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7598CF-A70A-4F1C-A3BA-CFBA2D69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EAF45-A1B4-4779-883A-774106075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2657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B7ED9-B5A7-421C-9834-83615563F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64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6E0EC-DAE4-4DC4-962B-C3FCD0AC9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4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Inser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E8611B0-AC46-402D-8D3F-EC8767178655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E647D2-C065-4B07-98D0-AF0F3F7F22D4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693091-58F1-4A8D-A359-B0B9D0663F04}"/>
                </a:ext>
              </a:extLst>
            </p:cNvPr>
            <p:cNvSpPr/>
            <p:nvPr userDrawn="1"/>
          </p:nvSpPr>
          <p:spPr>
            <a:xfrm>
              <a:off x="-1" y="4463934"/>
              <a:ext cx="6675120" cy="1927341"/>
            </a:xfrm>
            <a:prstGeom prst="rect">
              <a:avLst/>
            </a:prstGeom>
            <a:solidFill>
              <a:srgbClr val="35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E09B7A-3379-4E9E-AC68-4B139A49DDC6}"/>
                </a:ext>
              </a:extLst>
            </p:cNvPr>
            <p:cNvSpPr/>
            <p:nvPr userDrawn="1"/>
          </p:nvSpPr>
          <p:spPr>
            <a:xfrm>
              <a:off x="6675119" y="3924300"/>
              <a:ext cx="539634" cy="539634"/>
            </a:xfrm>
            <a:prstGeom prst="rect">
              <a:avLst/>
            </a:prstGeom>
            <a:solidFill>
              <a:srgbClr val="E6FE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563C0F-9F38-4674-9FA2-67695EE888E6}"/>
                </a:ext>
              </a:extLst>
            </p:cNvPr>
            <p:cNvSpPr/>
            <p:nvPr userDrawn="1"/>
          </p:nvSpPr>
          <p:spPr>
            <a:xfrm>
              <a:off x="11944350" y="0"/>
              <a:ext cx="247650" cy="5643561"/>
            </a:xfrm>
            <a:prstGeom prst="rect">
              <a:avLst/>
            </a:prstGeom>
            <a:solidFill>
              <a:srgbClr val="121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113182-D3CA-48E6-8485-5D76F4A112AC}"/>
                </a:ext>
              </a:extLst>
            </p:cNvPr>
            <p:cNvSpPr/>
            <p:nvPr userDrawn="1"/>
          </p:nvSpPr>
          <p:spPr>
            <a:xfrm>
              <a:off x="11944350" y="5643561"/>
              <a:ext cx="247650" cy="1214439"/>
            </a:xfrm>
            <a:prstGeom prst="rect">
              <a:avLst/>
            </a:prstGeom>
            <a:solidFill>
              <a:srgbClr val="EC3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C15751-D44D-402C-B1A2-976F2AA61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463934"/>
            <a:ext cx="6675121" cy="1179627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rgbClr val="1218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DD79F-9EB7-42C6-9A81-779BBEBBE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43561"/>
            <a:ext cx="6675120" cy="747714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2188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390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97BF8B-4E96-4931-BBC1-71CAE5D14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D984E-9775-4DB9-A11D-3FE5CC4F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25951"/>
            <a:ext cx="6648450" cy="113665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1218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682A4-EF00-42B7-BA93-1A4917B1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562601"/>
            <a:ext cx="6648450" cy="83819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2188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727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CD99D-3DD9-46CC-B1F9-78D8CF879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D984E-9775-4DB9-A11D-3FE5CC4F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28909"/>
            <a:ext cx="6545179" cy="113665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1218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682A4-EF00-42B7-BA93-1A4917B1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165559"/>
            <a:ext cx="6545179" cy="83819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2188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59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_Inser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BAF2C62-084F-4C14-B49B-826DF584C9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E59C0-B91D-42ED-A214-5772A4B99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D984E-9775-4DB9-A11D-3FE5CC4F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9853"/>
            <a:ext cx="6665495" cy="521370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rgbClr val="1218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41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6C66D6-90C0-47A6-A0EA-2DDF91181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BB786-7530-4936-A8D2-0C9EDFE3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824" y="365125"/>
            <a:ext cx="920115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0620-F930-45B6-B9A4-2C4A309B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824" y="1825625"/>
            <a:ext cx="9201150" cy="435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472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AC1FBE-D06B-4389-B8F3-17A22582D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3"/>
          <a:stretch/>
        </p:blipFill>
        <p:spPr>
          <a:xfrm>
            <a:off x="0" y="0"/>
            <a:ext cx="22758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BB786-7530-4936-A8D2-0C9EDFE3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979" y="365125"/>
            <a:ext cx="895199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0620-F930-45B6-B9A4-2C4A309B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978" y="1825625"/>
            <a:ext cx="8951995" cy="435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83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721CDA-1071-42C3-9EE7-90693AE0A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2"/>
          <a:stretch/>
        </p:blipFill>
        <p:spPr>
          <a:xfrm>
            <a:off x="10022305" y="-1"/>
            <a:ext cx="2169695" cy="6884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BB786-7530-4936-A8D2-0C9EDFE3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7" y="557630"/>
            <a:ext cx="895199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0620-F930-45B6-B9A4-2C4A309B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36" y="2018130"/>
            <a:ext cx="8951995" cy="435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26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EB202E-72CB-4D4D-BC06-F6F2ED0BC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5"/>
          <a:stretch/>
        </p:blipFill>
        <p:spPr>
          <a:xfrm>
            <a:off x="9926053" y="0"/>
            <a:ext cx="2265947" cy="6865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BB786-7530-4936-A8D2-0C9EDFE3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7" y="557630"/>
            <a:ext cx="895199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0620-F930-45B6-B9A4-2C4A309B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36" y="2018130"/>
            <a:ext cx="8951995" cy="435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50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6C480C-8004-4D7C-BC83-BF6EF559C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75DB9-4134-4A76-AEA6-576FC092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82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61" r:id="rId4"/>
    <p:sldLayoutId id="2147483663" r:id="rId5"/>
    <p:sldLayoutId id="2147483650" r:id="rId6"/>
    <p:sldLayoutId id="2147483659" r:id="rId7"/>
    <p:sldLayoutId id="2147483660" r:id="rId8"/>
    <p:sldLayoutId id="2147483662" r:id="rId9"/>
    <p:sldLayoutId id="2147483652" r:id="rId10"/>
    <p:sldLayoutId id="2147483653" r:id="rId11"/>
    <p:sldLayoutId id="2147483654" r:id="rId12"/>
    <p:sldLayoutId id="2147483656" r:id="rId13"/>
    <p:sldLayoutId id="2147483657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C5033-8D44-4E7F-9167-CF1A507CE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4E75E-F552-4D91-9BD4-7EBA280E4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43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231FB5E8428742A85198F809213D4C" ma:contentTypeVersion="17" ma:contentTypeDescription="Create a new document." ma:contentTypeScope="" ma:versionID="0c05882d5bfa09fd5e42cb28952f79c0">
  <xsd:schema xmlns:xsd="http://www.w3.org/2001/XMLSchema" xmlns:xs="http://www.w3.org/2001/XMLSchema" xmlns:p="http://schemas.microsoft.com/office/2006/metadata/properties" xmlns:ns3="ab1c5727-caef-4fc0-bcf9-10a3635b8838" xmlns:ns4="ebc8b82e-aa19-4bed-961f-2a95b17e8f95" targetNamespace="http://schemas.microsoft.com/office/2006/metadata/properties" ma:root="true" ma:fieldsID="d5f48e3880b887d437fa7d896d9ef5b8" ns3:_="" ns4:_="">
    <xsd:import namespace="ab1c5727-caef-4fc0-bcf9-10a3635b8838"/>
    <xsd:import namespace="ebc8b82e-aa19-4bed-961f-2a95b17e8f9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c5727-caef-4fc0-bcf9-10a3635b88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8b82e-aa19-4bed-961f-2a95b17e8f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bc8b82e-aa19-4bed-961f-2a95b17e8f95" xsi:nil="true"/>
  </documentManagement>
</p:properties>
</file>

<file path=customXml/itemProps1.xml><?xml version="1.0" encoding="utf-8"?>
<ds:datastoreItem xmlns:ds="http://schemas.openxmlformats.org/officeDocument/2006/customXml" ds:itemID="{52333425-6F85-42DC-AD78-FB5EFA7B3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1c5727-caef-4fc0-bcf9-10a3635b8838"/>
    <ds:schemaRef ds:uri="ebc8b82e-aa19-4bed-961f-2a95b17e8f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CBD63A-C359-4085-8FF8-FFF6D73575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558693-59AE-4FB6-A1FD-35ED9712F83A}">
  <ds:schemaRefs>
    <ds:schemaRef ds:uri="ebc8b82e-aa19-4bed-961f-2a95b17e8f95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ab1c5727-caef-4fc0-bcf9-10a3635b883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Braddock, Anh T.</dc:creator>
  <cp:lastModifiedBy>Braddock, Anh T.</cp:lastModifiedBy>
  <cp:revision>3</cp:revision>
  <dcterms:created xsi:type="dcterms:W3CDTF">2024-03-14T15:36:24Z</dcterms:created>
  <dcterms:modified xsi:type="dcterms:W3CDTF">2024-03-14T15:52:06Z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0x01010034231FB5E8428742A85198F809213D4C</vt:lpwstr>
  </property>
</Properties>
</file>